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89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9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91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6354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8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4274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1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9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1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4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5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1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5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1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8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6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3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06E1A5E-6A81-4E62-ACDE-56F37672CD67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F95B1B8-5F16-4446-87EC-8F9AEA164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831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FADF5-5283-4654-9E8B-9D952404C4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800" dirty="0"/>
              <a:t>Psalm 29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E0E4C8-6B24-4526-A25A-00F8989468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Hader</a:t>
            </a:r>
            <a:br>
              <a:rPr lang="en-US" dirty="0"/>
            </a:br>
            <a:r>
              <a:rPr lang="en-US" dirty="0"/>
              <a:t>Hope Community Bible Church</a:t>
            </a:r>
            <a:br>
              <a:rPr lang="en-US" dirty="0"/>
            </a:br>
            <a:r>
              <a:rPr lang="en-US" dirty="0"/>
              <a:t>July 28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320982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1C6E-0223-4BEE-A631-C9AC289B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97" y="307218"/>
            <a:ext cx="10370231" cy="1195011"/>
          </a:xfrm>
        </p:spPr>
        <p:txBody>
          <a:bodyPr/>
          <a:lstStyle/>
          <a:p>
            <a:r>
              <a:rPr lang="en-US" dirty="0"/>
              <a:t>Psalm 29:1-4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2E4C-C99C-4D07-9746-B078DDCF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97" y="1338944"/>
            <a:ext cx="8534400" cy="52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 Psalm of David.</a:t>
            </a:r>
          </a:p>
          <a:p>
            <a:pPr marL="0" indent="0">
              <a:buNone/>
            </a:pPr>
            <a:r>
              <a:rPr lang="en-US" sz="2800" b="1" dirty="0"/>
              <a:t>29 </a:t>
            </a:r>
            <a:r>
              <a:rPr lang="en-US" sz="2800" dirty="0"/>
              <a:t>Ascribe to the </a:t>
            </a:r>
            <a:r>
              <a:rPr lang="en-US" sz="2800" cap="small" dirty="0"/>
              <a:t>Lord</a:t>
            </a:r>
            <a:r>
              <a:rPr lang="en-US" sz="2800" dirty="0"/>
              <a:t>, O sons of the mighty,</a:t>
            </a:r>
            <a:br>
              <a:rPr lang="en-US" sz="2800" dirty="0"/>
            </a:br>
            <a:r>
              <a:rPr lang="en-US" sz="2800" dirty="0"/>
              <a:t>Ascribe to the </a:t>
            </a:r>
            <a:r>
              <a:rPr lang="en-US" sz="2800" cap="small" dirty="0"/>
              <a:t>Lord</a:t>
            </a:r>
            <a:r>
              <a:rPr lang="en-US" sz="2800" dirty="0"/>
              <a:t> glory and strength.</a:t>
            </a:r>
            <a:br>
              <a:rPr lang="en-US" sz="2800" dirty="0"/>
            </a:br>
            <a:r>
              <a:rPr lang="en-US" sz="2800" b="1" baseline="30000" dirty="0"/>
              <a:t>2 </a:t>
            </a:r>
            <a:r>
              <a:rPr lang="en-US" sz="2800" dirty="0"/>
              <a:t>Ascribe to the </a:t>
            </a:r>
            <a:r>
              <a:rPr lang="en-US" sz="2800" cap="small" dirty="0"/>
              <a:t>Lord</a:t>
            </a:r>
            <a:r>
              <a:rPr lang="en-US" sz="2800" dirty="0"/>
              <a:t> the glory due to His name;</a:t>
            </a:r>
            <a:br>
              <a:rPr lang="en-US" sz="2800" dirty="0"/>
            </a:br>
            <a:r>
              <a:rPr lang="en-US" sz="2800" dirty="0"/>
              <a:t>Worship the </a:t>
            </a:r>
            <a:r>
              <a:rPr lang="en-US" sz="2800" cap="small" dirty="0"/>
              <a:t>Lord</a:t>
            </a:r>
            <a:r>
              <a:rPr lang="en-US" sz="2800" dirty="0"/>
              <a:t> in holy array.</a:t>
            </a:r>
          </a:p>
          <a:p>
            <a:pPr marL="0" indent="0">
              <a:buNone/>
            </a:pPr>
            <a:r>
              <a:rPr lang="en-US" sz="2800" b="1" baseline="30000" dirty="0"/>
              <a:t>3 </a:t>
            </a:r>
            <a:r>
              <a:rPr lang="en-US" sz="2800" dirty="0"/>
              <a:t>The voice of the </a:t>
            </a:r>
            <a:r>
              <a:rPr lang="en-US" sz="2800" cap="small" dirty="0"/>
              <a:t>Lord</a:t>
            </a:r>
            <a:r>
              <a:rPr lang="en-US" sz="2800" dirty="0"/>
              <a:t> is upon the waters;</a:t>
            </a:r>
            <a:br>
              <a:rPr lang="en-US" sz="2800" dirty="0"/>
            </a:br>
            <a:r>
              <a:rPr lang="en-US" sz="2800" dirty="0"/>
              <a:t>The God of glory thunders,</a:t>
            </a:r>
            <a:br>
              <a:rPr lang="en-US" sz="2800" dirty="0"/>
            </a:br>
            <a:r>
              <a:rPr lang="en-US" sz="2800" dirty="0"/>
              <a:t>The </a:t>
            </a:r>
            <a:r>
              <a:rPr lang="en-US" sz="2800" cap="small" dirty="0"/>
              <a:t>Lord</a:t>
            </a:r>
            <a:r>
              <a:rPr lang="en-US" sz="2800" dirty="0"/>
              <a:t> is over many waters.</a:t>
            </a:r>
            <a:br>
              <a:rPr lang="en-US" sz="2800" dirty="0"/>
            </a:br>
            <a:r>
              <a:rPr lang="en-US" sz="2800" b="1" baseline="30000" dirty="0"/>
              <a:t>4 </a:t>
            </a:r>
            <a:r>
              <a:rPr lang="en-US" sz="2800" dirty="0"/>
              <a:t>The voice of the </a:t>
            </a:r>
            <a:r>
              <a:rPr lang="en-US" sz="2800" cap="small" dirty="0"/>
              <a:t>Lord</a:t>
            </a:r>
            <a:r>
              <a:rPr lang="en-US" sz="2800" dirty="0"/>
              <a:t> is powerful,</a:t>
            </a:r>
            <a:br>
              <a:rPr lang="en-US" sz="2800" dirty="0"/>
            </a:br>
            <a:r>
              <a:rPr lang="en-US" sz="2800" dirty="0"/>
              <a:t>The voice of the </a:t>
            </a:r>
            <a:r>
              <a:rPr lang="en-US" sz="2800" cap="small" dirty="0"/>
              <a:t>Lord</a:t>
            </a:r>
            <a:r>
              <a:rPr lang="en-US" sz="2800" dirty="0"/>
              <a:t> is majestic.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284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1C6E-0223-4BEE-A631-C9AC289B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97" y="307218"/>
            <a:ext cx="10370231" cy="1195011"/>
          </a:xfrm>
        </p:spPr>
        <p:txBody>
          <a:bodyPr/>
          <a:lstStyle/>
          <a:p>
            <a:r>
              <a:rPr lang="en-US" dirty="0"/>
              <a:t>Psalm 29:5-9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2E4C-C99C-4D07-9746-B078DDCF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97" y="1338944"/>
            <a:ext cx="8534400" cy="5211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baseline="30000" dirty="0"/>
              <a:t>5 </a:t>
            </a:r>
            <a:r>
              <a:rPr lang="en-US" sz="2800" dirty="0"/>
              <a:t>The voice of the </a:t>
            </a:r>
            <a:r>
              <a:rPr lang="en-US" sz="2800" cap="small" dirty="0"/>
              <a:t>Lord</a:t>
            </a:r>
            <a:r>
              <a:rPr lang="en-US" sz="2800" dirty="0"/>
              <a:t> breaks the cedars;</a:t>
            </a:r>
            <a:br>
              <a:rPr lang="en-US" sz="2800" dirty="0"/>
            </a:br>
            <a:r>
              <a:rPr lang="en-US" sz="2800" dirty="0"/>
              <a:t>Yes, the </a:t>
            </a:r>
            <a:r>
              <a:rPr lang="en-US" sz="2800" cap="small" dirty="0"/>
              <a:t>Lord</a:t>
            </a:r>
            <a:r>
              <a:rPr lang="en-US" sz="2800" dirty="0"/>
              <a:t> breaks in pieces the cedars of Lebanon.</a:t>
            </a:r>
            <a:br>
              <a:rPr lang="en-US" sz="2800" dirty="0"/>
            </a:br>
            <a:r>
              <a:rPr lang="en-US" sz="2800" b="1" baseline="30000" dirty="0"/>
              <a:t>6 </a:t>
            </a:r>
            <a:r>
              <a:rPr lang="en-US" sz="2800" dirty="0"/>
              <a:t>He makes Lebanon skip like a calf,</a:t>
            </a:r>
            <a:br>
              <a:rPr lang="en-US" sz="2800" dirty="0"/>
            </a:br>
            <a:r>
              <a:rPr lang="en-US" sz="2800" dirty="0"/>
              <a:t>And </a:t>
            </a:r>
            <a:r>
              <a:rPr lang="en-US" sz="2800" dirty="0" err="1"/>
              <a:t>Sirion</a:t>
            </a:r>
            <a:r>
              <a:rPr lang="en-US" sz="2800" dirty="0"/>
              <a:t> like a young wild ox.</a:t>
            </a:r>
            <a:br>
              <a:rPr lang="en-US" sz="2800" dirty="0"/>
            </a:br>
            <a:r>
              <a:rPr lang="en-US" sz="2800" b="1" baseline="30000" dirty="0"/>
              <a:t>7 </a:t>
            </a:r>
            <a:r>
              <a:rPr lang="en-US" sz="2800" dirty="0"/>
              <a:t>The voice of the </a:t>
            </a:r>
            <a:r>
              <a:rPr lang="en-US" sz="2800" cap="small" dirty="0"/>
              <a:t>Lord</a:t>
            </a:r>
            <a:r>
              <a:rPr lang="en-US" sz="2800" dirty="0"/>
              <a:t> hews out flames of fire.</a:t>
            </a:r>
            <a:br>
              <a:rPr lang="en-US" sz="2800" dirty="0"/>
            </a:br>
            <a:r>
              <a:rPr lang="en-US" sz="2800" b="1" baseline="30000" dirty="0"/>
              <a:t>8 </a:t>
            </a:r>
            <a:r>
              <a:rPr lang="en-US" sz="2800" dirty="0"/>
              <a:t>The voice of the </a:t>
            </a:r>
            <a:r>
              <a:rPr lang="en-US" sz="2800" cap="small" dirty="0"/>
              <a:t>Lord</a:t>
            </a:r>
            <a:r>
              <a:rPr lang="en-US" sz="2800" dirty="0"/>
              <a:t> shakes the wilderness;</a:t>
            </a:r>
            <a:br>
              <a:rPr lang="en-US" sz="2800" dirty="0"/>
            </a:br>
            <a:r>
              <a:rPr lang="en-US" sz="2800" dirty="0"/>
              <a:t>The </a:t>
            </a:r>
            <a:r>
              <a:rPr lang="en-US" sz="2800" cap="small" dirty="0"/>
              <a:t>Lord</a:t>
            </a:r>
            <a:r>
              <a:rPr lang="en-US" sz="2800" dirty="0"/>
              <a:t> shakes the wilderness of Kadesh.</a:t>
            </a:r>
            <a:br>
              <a:rPr lang="en-US" sz="2800" dirty="0"/>
            </a:br>
            <a:r>
              <a:rPr lang="en-US" b="1" dirty="0"/>
              <a:t>9 </a:t>
            </a:r>
            <a:r>
              <a:rPr lang="en-US" sz="2800" dirty="0"/>
              <a:t>The voice of the </a:t>
            </a:r>
            <a:r>
              <a:rPr lang="en-US" sz="2800" cap="small" dirty="0"/>
              <a:t>Lord</a:t>
            </a:r>
            <a:r>
              <a:rPr lang="en-US" sz="2800" dirty="0"/>
              <a:t> makes the deer to calve</a:t>
            </a:r>
            <a:br>
              <a:rPr lang="en-US" sz="2800" dirty="0"/>
            </a:br>
            <a:r>
              <a:rPr lang="en-US" sz="2800" dirty="0"/>
              <a:t>And strips the forests bare;</a:t>
            </a:r>
            <a:br>
              <a:rPr lang="en-US" sz="2800" dirty="0"/>
            </a:br>
            <a:r>
              <a:rPr lang="en-US" sz="2800" dirty="0"/>
              <a:t>And in His temple everything says, “Glory!”</a:t>
            </a:r>
          </a:p>
        </p:txBody>
      </p:sp>
    </p:spTree>
    <p:extLst>
      <p:ext uri="{BB962C8B-B14F-4D97-AF65-F5344CB8AC3E}">
        <p14:creationId xmlns:p14="http://schemas.microsoft.com/office/powerpoint/2010/main" val="298673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1C6E-0223-4BEE-A631-C9AC289B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97" y="307218"/>
            <a:ext cx="10370231" cy="1195011"/>
          </a:xfrm>
        </p:spPr>
        <p:txBody>
          <a:bodyPr/>
          <a:lstStyle/>
          <a:p>
            <a:r>
              <a:rPr lang="en-US" dirty="0"/>
              <a:t>Psalm 29:10-11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2E4C-C99C-4D07-9746-B078DDCF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97" y="1640718"/>
            <a:ext cx="8534400" cy="1788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baseline="30000" dirty="0"/>
              <a:t>10 </a:t>
            </a:r>
            <a:r>
              <a:rPr lang="en-US" sz="2800" dirty="0"/>
              <a:t>The </a:t>
            </a:r>
            <a:r>
              <a:rPr lang="en-US" sz="2800" cap="small" dirty="0"/>
              <a:t>Lord</a:t>
            </a:r>
            <a:r>
              <a:rPr lang="en-US" sz="2800" dirty="0"/>
              <a:t> sat </a:t>
            </a:r>
            <a:r>
              <a:rPr lang="en-US" sz="2800" i="1" dirty="0"/>
              <a:t>as King</a:t>
            </a:r>
            <a:r>
              <a:rPr lang="en-US" sz="2800" dirty="0"/>
              <a:t> at the flood;</a:t>
            </a:r>
            <a:br>
              <a:rPr lang="en-US" sz="2800" dirty="0"/>
            </a:br>
            <a:r>
              <a:rPr lang="en-US" sz="2800" dirty="0"/>
              <a:t>Yes, the </a:t>
            </a:r>
            <a:r>
              <a:rPr lang="en-US" sz="2800" cap="small" dirty="0"/>
              <a:t>Lord</a:t>
            </a:r>
            <a:r>
              <a:rPr lang="en-US" sz="2800" dirty="0"/>
              <a:t> sits as King forever.</a:t>
            </a:r>
            <a:br>
              <a:rPr lang="en-US" sz="2800" dirty="0"/>
            </a:br>
            <a:r>
              <a:rPr lang="en-US" sz="2800" b="1" baseline="30000" dirty="0"/>
              <a:t>11 </a:t>
            </a:r>
            <a:r>
              <a:rPr lang="en-US" sz="2800" dirty="0"/>
              <a:t>The </a:t>
            </a:r>
            <a:r>
              <a:rPr lang="en-US" sz="2800" cap="small" dirty="0"/>
              <a:t>Lord</a:t>
            </a:r>
            <a:r>
              <a:rPr lang="en-US" sz="2800" dirty="0"/>
              <a:t> will give strength to His people;</a:t>
            </a:r>
            <a:br>
              <a:rPr lang="en-US" sz="2800" dirty="0"/>
            </a:br>
            <a:r>
              <a:rPr lang="en-US" sz="2800" dirty="0"/>
              <a:t>The </a:t>
            </a:r>
            <a:r>
              <a:rPr lang="en-US" sz="2800" cap="small" dirty="0"/>
              <a:t>Lord</a:t>
            </a:r>
            <a:r>
              <a:rPr lang="en-US" sz="2800" dirty="0"/>
              <a:t> will bless His people with peace.</a:t>
            </a:r>
          </a:p>
        </p:txBody>
      </p:sp>
    </p:spTree>
    <p:extLst>
      <p:ext uri="{BB962C8B-B14F-4D97-AF65-F5344CB8AC3E}">
        <p14:creationId xmlns:p14="http://schemas.microsoft.com/office/powerpoint/2010/main" val="252399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1C6E-0223-4BEE-A631-C9AC289B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97" y="307218"/>
            <a:ext cx="10370231" cy="1195011"/>
          </a:xfrm>
        </p:spPr>
        <p:txBody>
          <a:bodyPr>
            <a:normAutofit/>
          </a:bodyPr>
          <a:lstStyle/>
          <a:p>
            <a:r>
              <a:rPr lang="en-US" sz="5000" dirty="0"/>
              <a:t>Big Idea: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2E4C-C99C-4D07-9746-B078DDCF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97" y="1640718"/>
            <a:ext cx="10370230" cy="1788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Glorify God, whose attributes are evident in His voice and creation</a:t>
            </a:r>
          </a:p>
        </p:txBody>
      </p:sp>
    </p:spTree>
    <p:extLst>
      <p:ext uri="{BB962C8B-B14F-4D97-AF65-F5344CB8AC3E}">
        <p14:creationId xmlns:p14="http://schemas.microsoft.com/office/powerpoint/2010/main" val="2995364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62E4C-C99C-4D07-9746-B078DDCF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97" y="584200"/>
            <a:ext cx="10370230" cy="5676900"/>
          </a:xfrm>
        </p:spPr>
        <p:txBody>
          <a:bodyPr>
            <a:noAutofit/>
          </a:bodyPr>
          <a:lstStyle/>
          <a:p>
            <a:pPr marL="857250" indent="-857250">
              <a:buAutoNum type="romanUcParenR"/>
            </a:pPr>
            <a:r>
              <a:rPr lang="en-US" sz="4000" dirty="0">
                <a:solidFill>
                  <a:schemeClr val="tx1"/>
                </a:solidFill>
              </a:rPr>
              <a:t>Glorify God (1-2)</a:t>
            </a:r>
          </a:p>
          <a:p>
            <a:pPr marL="857250" indent="-857250">
              <a:buAutoNum type="romanUcParenR"/>
            </a:pPr>
            <a:r>
              <a:rPr lang="en-US" sz="4000" dirty="0">
                <a:solidFill>
                  <a:schemeClr val="tx1"/>
                </a:solidFill>
              </a:rPr>
              <a:t>Hear God (3-10)</a:t>
            </a:r>
          </a:p>
          <a:p>
            <a:pPr marL="1314450" lvl="1" indent="-857250">
              <a:buAutoNum type="romanUcParenR"/>
            </a:pPr>
            <a:r>
              <a:rPr lang="en-US" sz="3800" dirty="0">
                <a:solidFill>
                  <a:schemeClr val="tx1"/>
                </a:solidFill>
              </a:rPr>
              <a:t>In the water (3,10)</a:t>
            </a:r>
          </a:p>
          <a:p>
            <a:pPr marL="1314450" lvl="1" indent="-857250">
              <a:buAutoNum type="romanUcParenR"/>
            </a:pPr>
            <a:r>
              <a:rPr lang="en-US" sz="3800" dirty="0">
                <a:solidFill>
                  <a:schemeClr val="tx1"/>
                </a:solidFill>
              </a:rPr>
              <a:t>On the land (4-9)</a:t>
            </a:r>
            <a:endParaRPr lang="en-US" sz="4000" dirty="0">
              <a:solidFill>
                <a:schemeClr val="tx1"/>
              </a:solidFill>
            </a:endParaRPr>
          </a:p>
          <a:p>
            <a:pPr marL="857250" indent="-857250">
              <a:buAutoNum type="romanUcParenR"/>
            </a:pPr>
            <a:r>
              <a:rPr lang="en-US" sz="4000" dirty="0">
                <a:solidFill>
                  <a:schemeClr val="tx1"/>
                </a:solidFill>
              </a:rPr>
              <a:t>Praise God (11)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2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85</TotalTime>
  <Words>60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Psalm 29</vt:lpstr>
      <vt:lpstr>Psalm 29:1-4</vt:lpstr>
      <vt:lpstr>Psalm 29:5-9</vt:lpstr>
      <vt:lpstr>Psalm 29:10-11</vt:lpstr>
      <vt:lpstr>Big Idea: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29</dc:title>
  <dc:creator> </dc:creator>
  <cp:lastModifiedBy> </cp:lastModifiedBy>
  <cp:revision>3</cp:revision>
  <dcterms:created xsi:type="dcterms:W3CDTF">2019-07-28T22:32:48Z</dcterms:created>
  <dcterms:modified xsi:type="dcterms:W3CDTF">2019-07-28T23:58:05Z</dcterms:modified>
</cp:coreProperties>
</file>